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30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40" r:id="rId11"/>
  </p:sldIdLst>
  <p:sldSz cx="12192000" cy="6858000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ina Lavikainen" initials="IL" lastIdx="1" clrIdx="0">
    <p:extLst>
      <p:ext uri="{19B8F6BF-5375-455C-9EA6-DF929625EA0E}">
        <p15:presenceInfo xmlns:p15="http://schemas.microsoft.com/office/powerpoint/2012/main" userId="S-1-5-21-134417186-847004669-625022348-53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A6104-43F6-4C38-8964-2BC66DB18A1A}" type="datetimeFigureOut">
              <a:rPr lang="fi-FI" smtClean="0"/>
              <a:t>21.4.2021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810B2-D406-4B17-9EA7-55B13F47A7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7097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12E9-8F49-4BB8-AC55-C3C3142551B2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10B1-7A93-411C-95F4-C91B1D222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56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12E9-8F49-4BB8-AC55-C3C3142551B2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10B1-7A93-411C-95F4-C91B1D222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92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12E9-8F49-4BB8-AC55-C3C3142551B2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10B1-7A93-411C-95F4-C91B1D222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2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12E9-8F49-4BB8-AC55-C3C3142551B2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10B1-7A93-411C-95F4-C91B1D222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40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12E9-8F49-4BB8-AC55-C3C3142551B2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10B1-7A93-411C-95F4-C91B1D222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6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12E9-8F49-4BB8-AC55-C3C3142551B2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10B1-7A93-411C-95F4-C91B1D222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3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12E9-8F49-4BB8-AC55-C3C3142551B2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10B1-7A93-411C-95F4-C91B1D222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05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12E9-8F49-4BB8-AC55-C3C3142551B2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10B1-7A93-411C-95F4-C91B1D222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9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12E9-8F49-4BB8-AC55-C3C3142551B2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10B1-7A93-411C-95F4-C91B1D222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12E9-8F49-4BB8-AC55-C3C3142551B2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10B1-7A93-411C-95F4-C91B1D222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63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12E9-8F49-4BB8-AC55-C3C3142551B2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910B1-7A93-411C-95F4-C91B1D222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18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612E9-8F49-4BB8-AC55-C3C3142551B2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910B1-7A93-411C-95F4-C91B1D2228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46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Draft Idea Presentation (put your team/idea title here)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Template</a:t>
            </a:r>
          </a:p>
          <a:p>
            <a:r>
              <a:rPr lang="en-GB" dirty="0" smtClean="0"/>
              <a:t>(Please don’t </a:t>
            </a:r>
            <a:r>
              <a:rPr lang="en-GB" dirty="0"/>
              <a:t>change the order of the </a:t>
            </a:r>
            <a:r>
              <a:rPr lang="en-GB" dirty="0" smtClean="0"/>
              <a:t>slides. </a:t>
            </a:r>
            <a:r>
              <a:rPr lang="en-US" dirty="0"/>
              <a:t>However, </a:t>
            </a:r>
            <a:r>
              <a:rPr lang="en-US" dirty="0" smtClean="0"/>
              <a:t>feel free to  </a:t>
            </a:r>
            <a:r>
              <a:rPr lang="en-US" dirty="0"/>
              <a:t>customize the </a:t>
            </a:r>
            <a:r>
              <a:rPr lang="en-US" dirty="0" smtClean="0"/>
              <a:t>look </a:t>
            </a:r>
            <a:r>
              <a:rPr lang="en-US" dirty="0"/>
              <a:t>of </a:t>
            </a:r>
            <a:r>
              <a:rPr lang="en-US" dirty="0" smtClean="0"/>
              <a:t>them.)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118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Final slide</a:t>
            </a:r>
          </a:p>
        </p:txBody>
      </p:sp>
    </p:spTree>
    <p:extLst>
      <p:ext uri="{BB962C8B-B14F-4D97-AF65-F5344CB8AC3E}">
        <p14:creationId xmlns:p14="http://schemas.microsoft.com/office/powerpoint/2010/main" val="177669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reasons </a:t>
            </a:r>
            <a:r>
              <a:rPr lang="en-US" dirty="0"/>
              <a:t>why your future customers are buying this product? </a:t>
            </a:r>
          </a:p>
          <a:p>
            <a:r>
              <a:rPr lang="en-US" dirty="0"/>
              <a:t>What are the benefits of your product to your customers? </a:t>
            </a:r>
          </a:p>
          <a:p>
            <a:r>
              <a:rPr lang="en-US" dirty="0"/>
              <a:t>What does it do for them? </a:t>
            </a:r>
          </a:p>
          <a:p>
            <a:r>
              <a:rPr lang="en-US" dirty="0"/>
              <a:t>Define the </a:t>
            </a:r>
            <a:r>
              <a:rPr lang="en-US"/>
              <a:t>need </a:t>
            </a:r>
            <a:r>
              <a:rPr lang="en-US"/>
              <a:t>for </a:t>
            </a:r>
            <a:r>
              <a:rPr lang="en-US" i="1"/>
              <a:t>your</a:t>
            </a:r>
            <a:r>
              <a:rPr lang="en-US"/>
              <a:t> </a:t>
            </a:r>
            <a:r>
              <a:rPr lang="en-US" i="1"/>
              <a:t>particular</a:t>
            </a:r>
            <a:r>
              <a:rPr lang="en-US"/>
              <a:t> product </a:t>
            </a:r>
            <a:r>
              <a:rPr lang="en-US"/>
              <a:t>or </a:t>
            </a:r>
            <a:r>
              <a:rPr lang="en-US" smtClean="0"/>
              <a:t>service.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25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or service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as concrete terms as possible, describe how your product or service will function. </a:t>
            </a:r>
          </a:p>
          <a:p>
            <a:r>
              <a:rPr lang="en-US" dirty="0"/>
              <a:t>What is new or innovative </a:t>
            </a:r>
            <a:r>
              <a:rPr lang="en-US" dirty="0" smtClean="0"/>
              <a:t>in it</a:t>
            </a:r>
            <a:r>
              <a:rPr lang="en-US" dirty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12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A. How much are your customers willing to pay for a single unit of your product or service? </a:t>
            </a:r>
          </a:p>
          <a:p>
            <a:r>
              <a:rPr lang="en-US" dirty="0"/>
              <a:t>B. How many times a year will they buy from you? </a:t>
            </a:r>
          </a:p>
          <a:p>
            <a:r>
              <a:rPr lang="en-US" dirty="0"/>
              <a:t>C. How many potential customers are there who have this need you are targeting? </a:t>
            </a:r>
          </a:p>
          <a:p>
            <a:r>
              <a:rPr lang="en-US" dirty="0"/>
              <a:t>D. How big percentage of these potential customers do actually need to buy from you </a:t>
            </a:r>
            <a:r>
              <a:rPr lang="en-US" dirty="0" smtClean="0"/>
              <a:t>so that you </a:t>
            </a:r>
            <a:r>
              <a:rPr lang="en-US" dirty="0"/>
              <a:t>reach 1 million in revenue?</a:t>
            </a:r>
            <a:br>
              <a:rPr lang="en-US" dirty="0"/>
            </a:br>
            <a:r>
              <a:rPr lang="en-US" dirty="0"/>
              <a:t>[1.000.000 € / (A * B * C)]. </a:t>
            </a:r>
          </a:p>
          <a:p>
            <a:pPr lvl="1"/>
            <a:r>
              <a:rPr lang="en-US" dirty="0"/>
              <a:t>If your customers should buy from you </a:t>
            </a:r>
            <a:r>
              <a:rPr lang="en-US" dirty="0" smtClean="0"/>
              <a:t>less than </a:t>
            </a:r>
            <a:r>
              <a:rPr lang="en-US" dirty="0"/>
              <a:t>once a year, change this calculation to a five-year or ten-year revenue calculation.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77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with existing </a:t>
            </a:r>
            <a:r>
              <a:rPr lang="en-US" dirty="0"/>
              <a:t>products or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existing products, services or methods that customers currently use to satisfy their need. </a:t>
            </a:r>
          </a:p>
          <a:p>
            <a:r>
              <a:rPr lang="en-US" dirty="0"/>
              <a:t>How much are your customers spending money or effort on these options at the moment? </a:t>
            </a:r>
          </a:p>
          <a:p>
            <a:r>
              <a:rPr lang="en-US" dirty="0"/>
              <a:t>How is your product or service better, cheaper or easier than these alternative methods?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90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 description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Team’s key </a:t>
            </a:r>
            <a:r>
              <a:rPr lang="en-US" dirty="0" smtClean="0"/>
              <a:t>persons’ </a:t>
            </a:r>
            <a:r>
              <a:rPr lang="en-US" dirty="0"/>
              <a:t>contact information (name, email, phone number, education, school) and description of </a:t>
            </a:r>
            <a:r>
              <a:rPr lang="en-US" dirty="0" smtClean="0"/>
              <a:t>their </a:t>
            </a:r>
            <a:r>
              <a:rPr lang="en-US" dirty="0"/>
              <a:t>roles and tasks in the team.</a:t>
            </a:r>
          </a:p>
          <a:p>
            <a:r>
              <a:rPr lang="en-US" dirty="0"/>
              <a:t>Describe here the long-term motivation to be involved in this project for each </a:t>
            </a:r>
            <a:r>
              <a:rPr lang="en-US" dirty="0" smtClean="0"/>
              <a:t>team member individually. </a:t>
            </a:r>
            <a:endParaRPr lang="en-US" dirty="0"/>
          </a:p>
          <a:p>
            <a:r>
              <a:rPr lang="en-US" dirty="0"/>
              <a:t>How much time are the team members prepared to invest into this project </a:t>
            </a:r>
            <a:r>
              <a:rPr lang="en-US" dirty="0" smtClean="0"/>
              <a:t>over the </a:t>
            </a:r>
            <a:r>
              <a:rPr lang="en-US" dirty="0"/>
              <a:t>next 6 months?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254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and Uncertainties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top three challenges?</a:t>
            </a:r>
          </a:p>
          <a:p>
            <a:r>
              <a:rPr lang="en-US" dirty="0"/>
              <a:t>What are the most important uncertainties of your idea? </a:t>
            </a:r>
          </a:p>
          <a:p>
            <a:r>
              <a:rPr lang="en-US" dirty="0"/>
              <a:t>What are you least certain about?</a:t>
            </a:r>
            <a:endParaRPr lang="fi-FI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34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 planning to do next and how? </a:t>
            </a:r>
          </a:p>
          <a:p>
            <a:r>
              <a:rPr lang="en-US" dirty="0"/>
              <a:t>What </a:t>
            </a:r>
            <a:r>
              <a:rPr lang="en-US" dirty="0" smtClean="0"/>
              <a:t>kind </a:t>
            </a:r>
            <a:r>
              <a:rPr lang="en-US" dirty="0"/>
              <a:t>of tests/tasks </a:t>
            </a:r>
            <a:r>
              <a:rPr lang="en-US" dirty="0" smtClean="0"/>
              <a:t>are you going to </a:t>
            </a:r>
            <a:r>
              <a:rPr lang="en-US" dirty="0"/>
              <a:t>do? </a:t>
            </a:r>
          </a:p>
          <a:p>
            <a:r>
              <a:rPr lang="en-US" dirty="0"/>
              <a:t>How much time is required to do these tasks?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942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your team do with 1000 €?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Describe here what your team will do with 1000 €</a:t>
            </a:r>
          </a:p>
          <a:p>
            <a:r>
              <a:rPr lang="en-GB" dirty="0"/>
              <a:t>What kind of outcomes (materials, report, demo service or prototype) will you deliver in four months?</a:t>
            </a:r>
          </a:p>
        </p:txBody>
      </p:sp>
    </p:spTree>
    <p:extLst>
      <p:ext uri="{BB962C8B-B14F-4D97-AF65-F5344CB8AC3E}">
        <p14:creationId xmlns:p14="http://schemas.microsoft.com/office/powerpoint/2010/main" val="408897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436</Words>
  <Application>Microsoft Office PowerPoint</Application>
  <PresentationFormat>Laajakuva</PresentationFormat>
  <Paragraphs>37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Draft Idea Presentation (put your team/idea title here)</vt:lpstr>
      <vt:lpstr>Customer need</vt:lpstr>
      <vt:lpstr>Product or service description</vt:lpstr>
      <vt:lpstr>Financial calculations</vt:lpstr>
      <vt:lpstr>Comparison with existing products or services</vt:lpstr>
      <vt:lpstr>Team description</vt:lpstr>
      <vt:lpstr>Challenges and Uncertainties</vt:lpstr>
      <vt:lpstr>Plan</vt:lpstr>
      <vt:lpstr>What does your team do with 1000 €?</vt:lpstr>
      <vt:lpstr>Final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Idea Presentation (put your team/idea title here)</dc:title>
  <dc:creator>Immonen Heikki</dc:creator>
  <cp:lastModifiedBy>Tarja Tapaninen</cp:lastModifiedBy>
  <cp:revision>13</cp:revision>
  <cp:lastPrinted>2017-11-14T11:42:13Z</cp:lastPrinted>
  <dcterms:created xsi:type="dcterms:W3CDTF">2017-11-14T09:10:12Z</dcterms:created>
  <dcterms:modified xsi:type="dcterms:W3CDTF">2021-04-21T08:05:52Z</dcterms:modified>
</cp:coreProperties>
</file>