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7"/>
  </p:handoutMasterIdLst>
  <p:sldIdLst>
    <p:sldId id="256" r:id="rId5"/>
    <p:sldId id="266" r:id="rId6"/>
    <p:sldId id="258" r:id="rId7"/>
    <p:sldId id="257" r:id="rId8"/>
    <p:sldId id="269" r:id="rId9"/>
    <p:sldId id="260" r:id="rId10"/>
    <p:sldId id="259" r:id="rId11"/>
    <p:sldId id="263" r:id="rId12"/>
    <p:sldId id="268" r:id="rId13"/>
    <p:sldId id="264" r:id="rId14"/>
    <p:sldId id="270" r:id="rId15"/>
    <p:sldId id="271" r:id="rId16"/>
  </p:sldIdLst>
  <p:sldSz cx="12192000" cy="6858000"/>
  <p:notesSz cx="6669088" cy="987266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ina Lavikainen" initials="IL" lastIdx="1" clrIdx="0">
    <p:extLst>
      <p:ext uri="{19B8F6BF-5375-455C-9EA6-DF929625EA0E}">
        <p15:presenceInfo xmlns:p15="http://schemas.microsoft.com/office/powerpoint/2012/main" userId="S-1-5-21-134417186-847004669-625022348-5377" providerId="AD"/>
      </p:ext>
    </p:extLst>
  </p:cmAuthor>
  <p:cmAuthor id="2" name="Irina Lavikainen" initials="IL [2]" lastIdx="1" clrIdx="1">
    <p:extLst>
      <p:ext uri="{19B8F6BF-5375-455C-9EA6-DF929625EA0E}">
        <p15:presenceInfo xmlns:p15="http://schemas.microsoft.com/office/powerpoint/2012/main" userId="S::ilavikai@uef.fi::7db9ebde-8c59-4ff6-bbfa-d9aa22d8a7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1-22T13:30:01.823" idx="1">
    <p:pos x="4323" y="460"/>
    <p:text>tämä on muuten makuasia.!</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fi-FI" dirty="0"/>
          </a:p>
        </p:txBody>
      </p:sp>
      <p:sp>
        <p:nvSpPr>
          <p:cNvPr id="3" name="Päivämäärän paikkamerkki 2"/>
          <p:cNvSpPr>
            <a:spLocks noGrp="1"/>
          </p:cNvSpPr>
          <p:nvPr>
            <p:ph type="dt" sz="quarter" idx="1"/>
          </p:nvPr>
        </p:nvSpPr>
        <p:spPr>
          <a:xfrm>
            <a:off x="3777607" y="0"/>
            <a:ext cx="2889938" cy="495348"/>
          </a:xfrm>
          <a:prstGeom prst="rect">
            <a:avLst/>
          </a:prstGeom>
        </p:spPr>
        <p:txBody>
          <a:bodyPr vert="horz" lIns="91440" tIns="45720" rIns="91440" bIns="45720" rtlCol="0"/>
          <a:lstStyle>
            <a:lvl1pPr algn="r">
              <a:defRPr sz="1200"/>
            </a:lvl1pPr>
          </a:lstStyle>
          <a:p>
            <a:fld id="{6B7A6104-43F6-4C38-8964-2BC66DB18A1A}" type="datetimeFigureOut">
              <a:rPr lang="fi-FI" smtClean="0"/>
              <a:t>22.1.2020</a:t>
            </a:fld>
            <a:endParaRPr lang="fi-FI" dirty="0"/>
          </a:p>
        </p:txBody>
      </p:sp>
      <p:sp>
        <p:nvSpPr>
          <p:cNvPr id="4" name="Alatunnisteen paikkamerkki 3"/>
          <p:cNvSpPr>
            <a:spLocks noGrp="1"/>
          </p:cNvSpPr>
          <p:nvPr>
            <p:ph type="ftr" sz="quarter" idx="2"/>
          </p:nvPr>
        </p:nvSpPr>
        <p:spPr>
          <a:xfrm>
            <a:off x="0" y="9377317"/>
            <a:ext cx="2889938" cy="495347"/>
          </a:xfrm>
          <a:prstGeom prst="rect">
            <a:avLst/>
          </a:prstGeom>
        </p:spPr>
        <p:txBody>
          <a:bodyPr vert="horz" lIns="91440" tIns="45720" rIns="91440" bIns="45720" rtlCol="0" anchor="b"/>
          <a:lstStyle>
            <a:lvl1pPr algn="l">
              <a:defRPr sz="1200"/>
            </a:lvl1pPr>
          </a:lstStyle>
          <a:p>
            <a:endParaRPr lang="fi-FI" dirty="0"/>
          </a:p>
        </p:txBody>
      </p:sp>
      <p:sp>
        <p:nvSpPr>
          <p:cNvPr id="5" name="Dian numeron paikkamerkki 4"/>
          <p:cNvSpPr>
            <a:spLocks noGrp="1"/>
          </p:cNvSpPr>
          <p:nvPr>
            <p:ph type="sldNum" sz="quarter" idx="3"/>
          </p:nvPr>
        </p:nvSpPr>
        <p:spPr>
          <a:xfrm>
            <a:off x="3777607" y="9377317"/>
            <a:ext cx="2889938" cy="495347"/>
          </a:xfrm>
          <a:prstGeom prst="rect">
            <a:avLst/>
          </a:prstGeom>
        </p:spPr>
        <p:txBody>
          <a:bodyPr vert="horz" lIns="91440" tIns="45720" rIns="91440" bIns="45720" rtlCol="0" anchor="b"/>
          <a:lstStyle>
            <a:lvl1pPr algn="r">
              <a:defRPr sz="1200"/>
            </a:lvl1pPr>
          </a:lstStyle>
          <a:p>
            <a:fld id="{47B810B2-D406-4B17-9EA7-55B13F47A7CF}" type="slidenum">
              <a:rPr lang="fi-FI" smtClean="0"/>
              <a:t>‹#›</a:t>
            </a:fld>
            <a:endParaRPr lang="fi-FI" dirty="0"/>
          </a:p>
        </p:txBody>
      </p:sp>
    </p:spTree>
    <p:extLst>
      <p:ext uri="{BB962C8B-B14F-4D97-AF65-F5344CB8AC3E}">
        <p14:creationId xmlns:p14="http://schemas.microsoft.com/office/powerpoint/2010/main" val="13270979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AD612E9-8F49-4BB8-AC55-C3C3142551B2}" type="datetimeFigureOut">
              <a:rPr lang="en-GB" smtClean="0"/>
              <a:t>22/01/2020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116456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D612E9-8F49-4BB8-AC55-C3C3142551B2}" type="datetimeFigureOut">
              <a:rPr lang="en-GB" smtClean="0"/>
              <a:t>22/01/2020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3331929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D612E9-8F49-4BB8-AC55-C3C3142551B2}" type="datetimeFigureOut">
              <a:rPr lang="en-GB" smtClean="0"/>
              <a:t>22/01/2020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376522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D612E9-8F49-4BB8-AC55-C3C3142551B2}" type="datetimeFigureOut">
              <a:rPr lang="en-GB" smtClean="0"/>
              <a:t>22/01/2020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3315409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D612E9-8F49-4BB8-AC55-C3C3142551B2}" type="datetimeFigureOut">
              <a:rPr lang="en-GB" smtClean="0"/>
              <a:t>22/01/2020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688364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AD612E9-8F49-4BB8-AC55-C3C3142551B2}" type="datetimeFigureOut">
              <a:rPr lang="en-GB" smtClean="0"/>
              <a:t>22/01/2020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203031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AD612E9-8F49-4BB8-AC55-C3C3142551B2}" type="datetimeFigureOut">
              <a:rPr lang="en-GB" smtClean="0"/>
              <a:t>22/01/2020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2287059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AD612E9-8F49-4BB8-AC55-C3C3142551B2}" type="datetimeFigureOut">
              <a:rPr lang="en-GB" smtClean="0"/>
              <a:t>22/01/2020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403393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612E9-8F49-4BB8-AC55-C3C3142551B2}" type="datetimeFigureOut">
              <a:rPr lang="en-GB" smtClean="0"/>
              <a:t>22/01/2020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231942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D612E9-8F49-4BB8-AC55-C3C3142551B2}" type="datetimeFigureOut">
              <a:rPr lang="en-GB" smtClean="0"/>
              <a:t>22/01/2020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1853634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D612E9-8F49-4BB8-AC55-C3C3142551B2}" type="datetimeFigureOut">
              <a:rPr lang="en-GB" smtClean="0"/>
              <a:t>22/01/2020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3726180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612E9-8F49-4BB8-AC55-C3C3142551B2}" type="datetimeFigureOut">
              <a:rPr lang="en-GB" smtClean="0"/>
              <a:t>22/01/2020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910B1-7A93-411C-95F4-C91B1D222893}" type="slidenum">
              <a:rPr lang="en-GB" smtClean="0"/>
              <a:t>‹#›</a:t>
            </a:fld>
            <a:endParaRPr lang="en-GB" dirty="0"/>
          </a:p>
        </p:txBody>
      </p:sp>
    </p:spTree>
    <p:extLst>
      <p:ext uri="{BB962C8B-B14F-4D97-AF65-F5344CB8AC3E}">
        <p14:creationId xmlns:p14="http://schemas.microsoft.com/office/powerpoint/2010/main" val="4258465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Yritysidean</a:t>
            </a:r>
            <a:r>
              <a:rPr lang="en-GB" dirty="0"/>
              <a:t> </a:t>
            </a:r>
            <a:r>
              <a:rPr lang="en-GB" dirty="0" err="1"/>
              <a:t>esityspohja</a:t>
            </a:r>
            <a:r>
              <a:rPr lang="en-GB" dirty="0"/>
              <a:t> </a:t>
            </a:r>
            <a:r>
              <a:rPr lang="en-GB" i="1" dirty="0"/>
              <a:t>(</a:t>
            </a:r>
            <a:r>
              <a:rPr lang="en-GB" i="1" dirty="0" err="1"/>
              <a:t>laita</a:t>
            </a:r>
            <a:r>
              <a:rPr lang="en-GB" i="1" dirty="0"/>
              <a:t> </a:t>
            </a:r>
            <a:r>
              <a:rPr lang="en-GB" i="1" dirty="0" err="1"/>
              <a:t>tiimin</a:t>
            </a:r>
            <a:r>
              <a:rPr lang="en-GB" i="1" dirty="0"/>
              <a:t>/</a:t>
            </a:r>
            <a:r>
              <a:rPr lang="en-GB" i="1" dirty="0" err="1"/>
              <a:t>idean</a:t>
            </a:r>
            <a:r>
              <a:rPr lang="en-GB" i="1" dirty="0"/>
              <a:t> </a:t>
            </a:r>
            <a:r>
              <a:rPr lang="en-GB" i="1" dirty="0" err="1"/>
              <a:t>nimi</a:t>
            </a:r>
            <a:r>
              <a:rPr lang="en-GB" i="1" dirty="0"/>
              <a:t> </a:t>
            </a:r>
            <a:r>
              <a:rPr lang="en-GB" i="1" dirty="0" err="1"/>
              <a:t>tähän</a:t>
            </a:r>
            <a:r>
              <a:rPr lang="en-GB" i="1" dirty="0"/>
              <a:t>)</a:t>
            </a:r>
          </a:p>
        </p:txBody>
      </p:sp>
      <p:sp>
        <p:nvSpPr>
          <p:cNvPr id="3" name="Subtitle 2"/>
          <p:cNvSpPr>
            <a:spLocks noGrp="1"/>
          </p:cNvSpPr>
          <p:nvPr>
            <p:ph type="subTitle" idx="1"/>
          </p:nvPr>
        </p:nvSpPr>
        <p:spPr/>
        <p:txBody>
          <a:bodyPr/>
          <a:lstStyle/>
          <a:p>
            <a:r>
              <a:rPr lang="en-GB" i="1" dirty="0"/>
              <a:t>(</a:t>
            </a:r>
            <a:r>
              <a:rPr lang="en-GB" i="1" dirty="0" err="1"/>
              <a:t>älä</a:t>
            </a:r>
            <a:r>
              <a:rPr lang="en-GB" i="1" dirty="0"/>
              <a:t> </a:t>
            </a:r>
            <a:r>
              <a:rPr lang="en-GB" i="1" dirty="0" err="1"/>
              <a:t>muuta</a:t>
            </a:r>
            <a:r>
              <a:rPr lang="en-GB" i="1" dirty="0"/>
              <a:t> </a:t>
            </a:r>
            <a:r>
              <a:rPr lang="en-GB" i="1" dirty="0" err="1"/>
              <a:t>diojen</a:t>
            </a:r>
            <a:r>
              <a:rPr lang="en-GB" i="1" dirty="0"/>
              <a:t> </a:t>
            </a:r>
            <a:r>
              <a:rPr lang="en-GB" i="1" dirty="0" err="1"/>
              <a:t>järjestystä</a:t>
            </a:r>
            <a:r>
              <a:rPr lang="en-GB" i="1" dirty="0"/>
              <a:t>, </a:t>
            </a:r>
            <a:r>
              <a:rPr lang="en-GB" i="1" dirty="0" err="1"/>
              <a:t>mutta</a:t>
            </a:r>
            <a:r>
              <a:rPr lang="en-GB" i="1" dirty="0"/>
              <a:t> </a:t>
            </a:r>
            <a:r>
              <a:rPr lang="en-GB" i="1" dirty="0" err="1"/>
              <a:t>muokkaa</a:t>
            </a:r>
            <a:r>
              <a:rPr lang="en-GB" i="1" dirty="0"/>
              <a:t> </a:t>
            </a:r>
            <a:r>
              <a:rPr lang="en-GB" i="1" dirty="0" err="1"/>
              <a:t>vapaasti</a:t>
            </a:r>
            <a:r>
              <a:rPr lang="en-GB" i="1" dirty="0"/>
              <a:t> </a:t>
            </a:r>
            <a:r>
              <a:rPr lang="en-GB" i="1" dirty="0" err="1"/>
              <a:t>niiden</a:t>
            </a:r>
            <a:r>
              <a:rPr lang="en-GB" i="1" dirty="0"/>
              <a:t> </a:t>
            </a:r>
            <a:r>
              <a:rPr lang="en-GB" i="1" dirty="0" err="1"/>
              <a:t>ulkonäköä</a:t>
            </a:r>
            <a:r>
              <a:rPr lang="en-GB" i="1" dirty="0"/>
              <a:t>)</a:t>
            </a:r>
          </a:p>
        </p:txBody>
      </p:sp>
    </p:spTree>
    <p:extLst>
      <p:ext uri="{BB962C8B-B14F-4D97-AF65-F5344CB8AC3E}">
        <p14:creationId xmlns:p14="http://schemas.microsoft.com/office/powerpoint/2010/main" val="342456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Tavoitteet</a:t>
            </a:r>
            <a:endParaRPr lang="en-GB" dirty="0"/>
          </a:p>
        </p:txBody>
      </p:sp>
      <p:sp>
        <p:nvSpPr>
          <p:cNvPr id="3" name="Content Placeholder 2"/>
          <p:cNvSpPr>
            <a:spLocks noGrp="1"/>
          </p:cNvSpPr>
          <p:nvPr>
            <p:ph idx="1"/>
          </p:nvPr>
        </p:nvSpPr>
        <p:spPr/>
        <p:txBody>
          <a:bodyPr/>
          <a:lstStyle/>
          <a:p>
            <a:r>
              <a:rPr lang="en-US" dirty="0" err="1"/>
              <a:t>Kuvaa</a:t>
            </a:r>
            <a:r>
              <a:rPr lang="en-US" dirty="0"/>
              <a:t> </a:t>
            </a:r>
            <a:r>
              <a:rPr lang="en-US" dirty="0" err="1"/>
              <a:t>tähän</a:t>
            </a:r>
            <a:r>
              <a:rPr lang="en-US" dirty="0"/>
              <a:t> </a:t>
            </a:r>
            <a:r>
              <a:rPr lang="en-US" dirty="0" err="1"/>
              <a:t>jokaisen</a:t>
            </a:r>
            <a:r>
              <a:rPr lang="en-US" dirty="0"/>
              <a:t> </a:t>
            </a:r>
            <a:r>
              <a:rPr lang="en-US" dirty="0" err="1"/>
              <a:t>tiimin</a:t>
            </a:r>
            <a:r>
              <a:rPr lang="en-US" dirty="0"/>
              <a:t> </a:t>
            </a:r>
            <a:r>
              <a:rPr lang="en-US" dirty="0" err="1"/>
              <a:t>jäsenen</a:t>
            </a:r>
            <a:r>
              <a:rPr lang="en-US" dirty="0"/>
              <a:t> </a:t>
            </a:r>
            <a:r>
              <a:rPr lang="en-US" dirty="0" err="1"/>
              <a:t>henkilökohtainen</a:t>
            </a:r>
            <a:r>
              <a:rPr lang="en-US" dirty="0"/>
              <a:t> </a:t>
            </a:r>
            <a:r>
              <a:rPr lang="en-US" dirty="0" err="1"/>
              <a:t>pidemmän</a:t>
            </a:r>
            <a:r>
              <a:rPr lang="en-US" dirty="0"/>
              <a:t> </a:t>
            </a:r>
            <a:r>
              <a:rPr lang="en-US" dirty="0" err="1"/>
              <a:t>aikavälin</a:t>
            </a:r>
            <a:r>
              <a:rPr lang="en-US" dirty="0"/>
              <a:t> </a:t>
            </a:r>
            <a:r>
              <a:rPr lang="en-US" dirty="0" err="1"/>
              <a:t>motivaatio</a:t>
            </a:r>
            <a:r>
              <a:rPr lang="en-US" dirty="0"/>
              <a:t> olla </a:t>
            </a:r>
            <a:r>
              <a:rPr lang="en-US" dirty="0" err="1"/>
              <a:t>mukana</a:t>
            </a:r>
            <a:r>
              <a:rPr lang="en-US" dirty="0"/>
              <a:t> </a:t>
            </a:r>
            <a:r>
              <a:rPr lang="en-US" dirty="0" err="1"/>
              <a:t>tässä</a:t>
            </a:r>
            <a:r>
              <a:rPr lang="en-US" dirty="0"/>
              <a:t> </a:t>
            </a:r>
            <a:r>
              <a:rPr lang="en-US" dirty="0" err="1"/>
              <a:t>projektissa</a:t>
            </a:r>
            <a:r>
              <a:rPr lang="en-US" dirty="0"/>
              <a:t>.</a:t>
            </a:r>
          </a:p>
          <a:p>
            <a:r>
              <a:rPr lang="en-US" dirty="0" err="1"/>
              <a:t>Mikä</a:t>
            </a:r>
            <a:r>
              <a:rPr lang="en-US" dirty="0"/>
              <a:t> on </a:t>
            </a:r>
            <a:r>
              <a:rPr lang="en-US" dirty="0" err="1"/>
              <a:t>yritysideanne</a:t>
            </a:r>
            <a:r>
              <a:rPr lang="en-US" dirty="0"/>
              <a:t> </a:t>
            </a:r>
            <a:r>
              <a:rPr lang="en-US" dirty="0" err="1"/>
              <a:t>kehittämisen</a:t>
            </a:r>
            <a:r>
              <a:rPr lang="en-US" dirty="0"/>
              <a:t> </a:t>
            </a:r>
            <a:r>
              <a:rPr lang="en-US" dirty="0" err="1"/>
              <a:t>suunniteltu</a:t>
            </a:r>
            <a:r>
              <a:rPr lang="en-US" dirty="0"/>
              <a:t> </a:t>
            </a:r>
            <a:r>
              <a:rPr lang="en-US" dirty="0" err="1"/>
              <a:t>aikataulu</a:t>
            </a:r>
            <a:r>
              <a:rPr lang="en-US" dirty="0"/>
              <a:t>?</a:t>
            </a:r>
            <a:endParaRPr lang="en-GB" dirty="0"/>
          </a:p>
        </p:txBody>
      </p:sp>
    </p:spTree>
    <p:extLst>
      <p:ext uri="{BB962C8B-B14F-4D97-AF65-F5344CB8AC3E}">
        <p14:creationId xmlns:p14="http://schemas.microsoft.com/office/powerpoint/2010/main" val="4131722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B967B-968E-4EC5-9780-D463DCCA195C}"/>
              </a:ext>
            </a:extLst>
          </p:cNvPr>
          <p:cNvSpPr>
            <a:spLocks noGrp="1"/>
          </p:cNvSpPr>
          <p:nvPr>
            <p:ph type="title"/>
          </p:nvPr>
        </p:nvSpPr>
        <p:spPr/>
        <p:txBody>
          <a:bodyPr/>
          <a:lstStyle/>
          <a:p>
            <a:r>
              <a:rPr lang="fi-FI" dirty="0"/>
              <a:t>OHJEET</a:t>
            </a:r>
          </a:p>
        </p:txBody>
      </p:sp>
      <p:sp>
        <p:nvSpPr>
          <p:cNvPr id="3" name="Content Placeholder 2">
            <a:extLst>
              <a:ext uri="{FF2B5EF4-FFF2-40B4-BE49-F238E27FC236}">
                <a16:creationId xmlns:a16="http://schemas.microsoft.com/office/drawing/2014/main" id="{85458ABB-F401-4A7A-87FE-7BE160181D5E}"/>
              </a:ext>
            </a:extLst>
          </p:cNvPr>
          <p:cNvSpPr>
            <a:spLocks noGrp="1"/>
          </p:cNvSpPr>
          <p:nvPr>
            <p:ph idx="1"/>
          </p:nvPr>
        </p:nvSpPr>
        <p:spPr/>
        <p:txBody>
          <a:bodyPr/>
          <a:lstStyle/>
          <a:p>
            <a:r>
              <a:rPr lang="fi-FI" dirty="0"/>
              <a:t>Älä täytä dioja tekstillä. Käytä isoja yksinkertaisia kuvia ja vain muutama avainsana per dia.</a:t>
            </a:r>
          </a:p>
          <a:p>
            <a:r>
              <a:rPr lang="fi-FI" dirty="0"/>
              <a:t>Kun vaihdat dian, anna yleisölle muutama hetki lukea dian otsikko ja katsoa kuvaa. Sen jälkeen he ovat valmiit kuuntelemaan mitä sinulla on sanottavaa.</a:t>
            </a:r>
          </a:p>
          <a:p>
            <a:r>
              <a:rPr lang="fi-FI" dirty="0"/>
              <a:t>Harjoittele esitystä etukäteen kellon kanssa. 5 minuutin aikaraja on ehdoton.</a:t>
            </a:r>
          </a:p>
          <a:p>
            <a:r>
              <a:rPr lang="fi-FI" dirty="0"/>
              <a:t>Mieti jo mitä kysymyksiä raadilla saattaa olla.</a:t>
            </a:r>
          </a:p>
        </p:txBody>
      </p:sp>
    </p:spTree>
    <p:extLst>
      <p:ext uri="{BB962C8B-B14F-4D97-AF65-F5344CB8AC3E}">
        <p14:creationId xmlns:p14="http://schemas.microsoft.com/office/powerpoint/2010/main" val="89070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009AC-957F-4313-B6C6-4B8306EC84A4}"/>
              </a:ext>
            </a:extLst>
          </p:cNvPr>
          <p:cNvSpPr>
            <a:spLocks noGrp="1"/>
          </p:cNvSpPr>
          <p:nvPr>
            <p:ph type="title"/>
          </p:nvPr>
        </p:nvSpPr>
        <p:spPr/>
        <p:txBody>
          <a:bodyPr/>
          <a:lstStyle/>
          <a:p>
            <a:r>
              <a:rPr lang="fi-FI" dirty="0"/>
              <a:t>OHJEET: Hyvä ja huono dia</a:t>
            </a:r>
          </a:p>
        </p:txBody>
      </p:sp>
      <p:sp>
        <p:nvSpPr>
          <p:cNvPr id="4" name="Sisällön paikkamerkki 10">
            <a:extLst>
              <a:ext uri="{FF2B5EF4-FFF2-40B4-BE49-F238E27FC236}">
                <a16:creationId xmlns:a16="http://schemas.microsoft.com/office/drawing/2014/main" id="{3FD4139E-2A9E-4615-8A25-C89D9A05EFC4}"/>
              </a:ext>
            </a:extLst>
          </p:cNvPr>
          <p:cNvSpPr>
            <a:spLocks noGrp="1"/>
          </p:cNvSpPr>
          <p:nvPr>
            <p:ph idx="1"/>
          </p:nvPr>
        </p:nvSpPr>
        <p:spPr>
          <a:xfrm>
            <a:off x="1388378" y="2241432"/>
            <a:ext cx="3991708" cy="3313113"/>
          </a:xfrm>
        </p:spPr>
        <p:txBody>
          <a:bodyPr>
            <a:normAutofit fontScale="47500" lnSpcReduction="20000"/>
          </a:bodyPr>
          <a:lstStyle/>
          <a:p>
            <a:pPr marL="0" indent="0">
              <a:buNone/>
            </a:pPr>
            <a:r>
              <a:rPr lang="en-US" i="1" dirty="0" err="1"/>
              <a:t>Grassboard</a:t>
            </a:r>
            <a:r>
              <a:rPr lang="en-US" i="1" dirty="0"/>
              <a:t> is a wide and flat pot, which is installed on top of the dashboard inside a car. Durable air-purifying plants species are growing in the pot. These plants capture the impurities. Plants get all of the light they need through the windshield. Driver needs to water the plants once every week. Small (sun powered) fans direct the air flow through the </a:t>
            </a:r>
            <a:r>
              <a:rPr lang="en-US" i="1" dirty="0" err="1"/>
              <a:t>Grassboard</a:t>
            </a:r>
            <a:r>
              <a:rPr lang="en-US" i="1" dirty="0"/>
              <a:t>. </a:t>
            </a:r>
            <a:endParaRPr lang="en-US" dirty="0"/>
          </a:p>
          <a:p>
            <a:pPr marL="0" indent="0">
              <a:buNone/>
            </a:pPr>
            <a:endParaRPr lang="en-US" i="1" dirty="0"/>
          </a:p>
          <a:p>
            <a:pPr marL="0" indent="0">
              <a:buNone/>
            </a:pPr>
            <a:r>
              <a:rPr lang="en-US" i="1" dirty="0"/>
              <a:t>Process:</a:t>
            </a:r>
            <a:endParaRPr lang="en-US" dirty="0"/>
          </a:p>
          <a:p>
            <a:pPr marL="0" indent="0">
              <a:buNone/>
            </a:pPr>
            <a:r>
              <a:rPr lang="en-US" i="1" dirty="0"/>
              <a:t>1. Customer orders the </a:t>
            </a:r>
            <a:r>
              <a:rPr lang="en-US" i="1" dirty="0" err="1"/>
              <a:t>Grassboard</a:t>
            </a:r>
            <a:r>
              <a:rPr lang="en-US" i="1" dirty="0"/>
              <a:t> online,</a:t>
            </a:r>
            <a:endParaRPr lang="en-US" dirty="0"/>
          </a:p>
          <a:p>
            <a:pPr marL="0" indent="0">
              <a:buNone/>
            </a:pPr>
            <a:r>
              <a:rPr lang="en-US" i="1" dirty="0"/>
              <a:t>2. installs it,</a:t>
            </a:r>
            <a:endParaRPr lang="en-US" dirty="0"/>
          </a:p>
          <a:p>
            <a:pPr marL="0" indent="0">
              <a:buNone/>
            </a:pPr>
            <a:r>
              <a:rPr lang="en-US" i="1" dirty="0"/>
              <a:t>3. waters the growing medium, which includes the seeds and</a:t>
            </a:r>
            <a:endParaRPr lang="en-US" dirty="0"/>
          </a:p>
          <a:p>
            <a:pPr marL="0" indent="0">
              <a:buNone/>
            </a:pPr>
            <a:r>
              <a:rPr lang="en-US" i="1" dirty="0"/>
              <a:t>4. waits for few weeks for the plants to starts growing,</a:t>
            </a:r>
            <a:endParaRPr lang="en-US" dirty="0"/>
          </a:p>
          <a:p>
            <a:pPr marL="0" indent="0">
              <a:buNone/>
            </a:pPr>
            <a:r>
              <a:rPr lang="en-US" i="1" dirty="0"/>
              <a:t>5. water is added once a week.</a:t>
            </a:r>
            <a:endParaRPr lang="en-US" dirty="0"/>
          </a:p>
          <a:p>
            <a:endParaRPr lang="en-US" dirty="0"/>
          </a:p>
        </p:txBody>
      </p:sp>
      <p:pic>
        <p:nvPicPr>
          <p:cNvPr id="5" name="Picture 4" descr="https://lh4.googleusercontent.com/FV304_ZbxAuGMmvmgBmq7umC-29eIePsJUvAyKQeJ6gSFfldI4K1jb5U_vVUdvPsyUEwDAYRrUK-BOoZvcy1i68swXIQHpVIfIJNRAMJ0VjXNV_s4YdL=w1175">
            <a:extLst>
              <a:ext uri="{FF2B5EF4-FFF2-40B4-BE49-F238E27FC236}">
                <a16:creationId xmlns:a16="http://schemas.microsoft.com/office/drawing/2014/main" id="{AC099B7A-194A-4CBE-A422-33B982A61C7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2877" y="3032965"/>
            <a:ext cx="3945729" cy="2050928"/>
          </a:xfrm>
          <a:prstGeom prst="rect">
            <a:avLst/>
          </a:prstGeom>
          <a:noFill/>
          <a:extLst>
            <a:ext uri="{909E8E84-426E-40DD-AFC4-6F175D3DCCD1}">
              <a14:hiddenFill xmlns:a14="http://schemas.microsoft.com/office/drawing/2010/main">
                <a:solidFill>
                  <a:srgbClr val="FFFFFF"/>
                </a:solidFill>
              </a14:hiddenFill>
            </a:ext>
          </a:extLst>
        </p:spPr>
      </p:pic>
      <p:sp>
        <p:nvSpPr>
          <p:cNvPr id="6" name="Suorakulmio 11">
            <a:extLst>
              <a:ext uri="{FF2B5EF4-FFF2-40B4-BE49-F238E27FC236}">
                <a16:creationId xmlns:a16="http://schemas.microsoft.com/office/drawing/2014/main" id="{D28BE6E0-B420-458B-9200-9F114959F4BA}"/>
              </a:ext>
            </a:extLst>
          </p:cNvPr>
          <p:cNvSpPr/>
          <p:nvPr/>
        </p:nvSpPr>
        <p:spPr>
          <a:xfrm rot="2368912">
            <a:off x="722465" y="3467247"/>
            <a:ext cx="4672553" cy="501162"/>
          </a:xfrm>
          <a:prstGeom prst="rect">
            <a:avLst/>
          </a:prstGeom>
          <a:solidFill>
            <a:srgbClr val="FF0000">
              <a:alpha val="27059"/>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uorakulmio 14">
            <a:extLst>
              <a:ext uri="{FF2B5EF4-FFF2-40B4-BE49-F238E27FC236}">
                <a16:creationId xmlns:a16="http://schemas.microsoft.com/office/drawing/2014/main" id="{350A1197-7EF5-48A9-8FED-4D67AA6FF311}"/>
              </a:ext>
            </a:extLst>
          </p:cNvPr>
          <p:cNvSpPr/>
          <p:nvPr/>
        </p:nvSpPr>
        <p:spPr>
          <a:xfrm rot="7981048">
            <a:off x="874865" y="3619647"/>
            <a:ext cx="4672553" cy="501162"/>
          </a:xfrm>
          <a:prstGeom prst="rect">
            <a:avLst/>
          </a:prstGeom>
          <a:solidFill>
            <a:srgbClr val="FF0000">
              <a:alpha val="27059"/>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D6D2736-EA7F-4CD5-8221-C0FDC11C8E98}"/>
              </a:ext>
            </a:extLst>
          </p:cNvPr>
          <p:cNvSpPr txBox="1"/>
          <p:nvPr/>
        </p:nvSpPr>
        <p:spPr>
          <a:xfrm>
            <a:off x="2746109" y="6058108"/>
            <a:ext cx="930063" cy="369332"/>
          </a:xfrm>
          <a:prstGeom prst="rect">
            <a:avLst/>
          </a:prstGeom>
          <a:noFill/>
        </p:spPr>
        <p:txBody>
          <a:bodyPr wrap="none" rtlCol="0">
            <a:spAutoFit/>
          </a:bodyPr>
          <a:lstStyle/>
          <a:p>
            <a:r>
              <a:rPr lang="fi-FI" dirty="0"/>
              <a:t>HUONO</a:t>
            </a:r>
          </a:p>
        </p:txBody>
      </p:sp>
      <p:sp>
        <p:nvSpPr>
          <p:cNvPr id="9" name="TextBox 8">
            <a:extLst>
              <a:ext uri="{FF2B5EF4-FFF2-40B4-BE49-F238E27FC236}">
                <a16:creationId xmlns:a16="http://schemas.microsoft.com/office/drawing/2014/main" id="{33C27247-D5C8-4645-8028-835334C69806}"/>
              </a:ext>
            </a:extLst>
          </p:cNvPr>
          <p:cNvSpPr txBox="1"/>
          <p:nvPr/>
        </p:nvSpPr>
        <p:spPr>
          <a:xfrm>
            <a:off x="8751085" y="5956170"/>
            <a:ext cx="694806" cy="369332"/>
          </a:xfrm>
          <a:prstGeom prst="rect">
            <a:avLst/>
          </a:prstGeom>
          <a:noFill/>
        </p:spPr>
        <p:txBody>
          <a:bodyPr wrap="none" rtlCol="0">
            <a:spAutoFit/>
          </a:bodyPr>
          <a:lstStyle/>
          <a:p>
            <a:r>
              <a:rPr lang="fi-FI" dirty="0"/>
              <a:t>HYVÄ</a:t>
            </a:r>
          </a:p>
        </p:txBody>
      </p:sp>
      <p:sp>
        <p:nvSpPr>
          <p:cNvPr id="10" name="TextBox 9">
            <a:extLst>
              <a:ext uri="{FF2B5EF4-FFF2-40B4-BE49-F238E27FC236}">
                <a16:creationId xmlns:a16="http://schemas.microsoft.com/office/drawing/2014/main" id="{2E9315D0-8089-45BC-98D9-7C26FBAF8A71}"/>
              </a:ext>
            </a:extLst>
          </p:cNvPr>
          <p:cNvSpPr txBox="1"/>
          <p:nvPr/>
        </p:nvSpPr>
        <p:spPr>
          <a:xfrm>
            <a:off x="7510912" y="2241432"/>
            <a:ext cx="2311980" cy="369332"/>
          </a:xfrm>
          <a:prstGeom prst="rect">
            <a:avLst/>
          </a:prstGeom>
          <a:noFill/>
        </p:spPr>
        <p:txBody>
          <a:bodyPr wrap="none" rtlCol="0">
            <a:spAutoFit/>
          </a:bodyPr>
          <a:lstStyle/>
          <a:p>
            <a:r>
              <a:rPr lang="fi-FI" dirty="0" err="1"/>
              <a:t>Grassboard</a:t>
            </a:r>
            <a:r>
              <a:rPr lang="fi-FI" dirty="0"/>
              <a:t> air-</a:t>
            </a:r>
            <a:r>
              <a:rPr lang="fi-FI" dirty="0" err="1"/>
              <a:t>purifier</a:t>
            </a:r>
            <a:endParaRPr lang="fi-FI" dirty="0"/>
          </a:p>
        </p:txBody>
      </p:sp>
    </p:spTree>
    <p:extLst>
      <p:ext uri="{BB962C8B-B14F-4D97-AF65-F5344CB8AC3E}">
        <p14:creationId xmlns:p14="http://schemas.microsoft.com/office/powerpoint/2010/main" val="2932937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Taustatarina</a:t>
            </a:r>
            <a:endParaRPr lang="en-GB" dirty="0"/>
          </a:p>
        </p:txBody>
      </p:sp>
      <p:sp>
        <p:nvSpPr>
          <p:cNvPr id="3" name="Content Placeholder 2"/>
          <p:cNvSpPr>
            <a:spLocks noGrp="1"/>
          </p:cNvSpPr>
          <p:nvPr>
            <p:ph idx="1"/>
          </p:nvPr>
        </p:nvSpPr>
        <p:spPr/>
        <p:txBody>
          <a:bodyPr/>
          <a:lstStyle/>
          <a:p>
            <a:r>
              <a:rPr lang="en-GB" dirty="0" err="1"/>
              <a:t>Miten</a:t>
            </a:r>
            <a:r>
              <a:rPr lang="en-GB" dirty="0"/>
              <a:t> </a:t>
            </a:r>
            <a:r>
              <a:rPr lang="en-GB" dirty="0" err="1"/>
              <a:t>päädyitte</a:t>
            </a:r>
            <a:r>
              <a:rPr lang="en-GB" dirty="0"/>
              <a:t> </a:t>
            </a:r>
            <a:r>
              <a:rPr lang="en-GB" dirty="0" err="1"/>
              <a:t>kehittämään</a:t>
            </a:r>
            <a:r>
              <a:rPr lang="en-GB" dirty="0"/>
              <a:t> </a:t>
            </a:r>
            <a:r>
              <a:rPr lang="en-GB" dirty="0" err="1"/>
              <a:t>tätä</a:t>
            </a:r>
            <a:r>
              <a:rPr lang="en-GB" dirty="0"/>
              <a:t> </a:t>
            </a:r>
            <a:r>
              <a:rPr lang="en-GB" dirty="0" err="1"/>
              <a:t>ideaa</a:t>
            </a:r>
            <a:r>
              <a:rPr lang="en-GB" dirty="0"/>
              <a:t>?</a:t>
            </a:r>
          </a:p>
          <a:p>
            <a:r>
              <a:rPr lang="en-GB" dirty="0" err="1"/>
              <a:t>Mikä</a:t>
            </a:r>
            <a:r>
              <a:rPr lang="en-GB" dirty="0"/>
              <a:t> on </a:t>
            </a:r>
            <a:r>
              <a:rPr lang="en-GB" dirty="0" err="1"/>
              <a:t>teidän</a:t>
            </a:r>
            <a:r>
              <a:rPr lang="en-GB" dirty="0"/>
              <a:t> </a:t>
            </a:r>
            <a:r>
              <a:rPr lang="en-GB" dirty="0" err="1"/>
              <a:t>tarina</a:t>
            </a:r>
            <a:r>
              <a:rPr lang="en-GB" dirty="0"/>
              <a:t>?</a:t>
            </a:r>
          </a:p>
          <a:p>
            <a:endParaRPr lang="en-GB" dirty="0"/>
          </a:p>
        </p:txBody>
      </p:sp>
    </p:spTree>
    <p:extLst>
      <p:ext uri="{BB962C8B-B14F-4D97-AF65-F5344CB8AC3E}">
        <p14:creationId xmlns:p14="http://schemas.microsoft.com/office/powerpoint/2010/main" val="304729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Asiakastarve</a:t>
            </a:r>
            <a:endParaRPr lang="en-GB" dirty="0"/>
          </a:p>
        </p:txBody>
      </p:sp>
      <p:sp>
        <p:nvSpPr>
          <p:cNvPr id="3" name="Content Placeholder 2"/>
          <p:cNvSpPr>
            <a:spLocks noGrp="1"/>
          </p:cNvSpPr>
          <p:nvPr>
            <p:ph idx="1"/>
          </p:nvPr>
        </p:nvSpPr>
        <p:spPr/>
        <p:txBody>
          <a:bodyPr/>
          <a:lstStyle/>
          <a:p>
            <a:r>
              <a:rPr lang="en-US" dirty="0" err="1"/>
              <a:t>Ketkä</a:t>
            </a:r>
            <a:r>
              <a:rPr lang="en-US" dirty="0"/>
              <a:t> </a:t>
            </a:r>
            <a:r>
              <a:rPr lang="en-US" dirty="0" err="1"/>
              <a:t>ovat</a:t>
            </a:r>
            <a:r>
              <a:rPr lang="en-US" dirty="0"/>
              <a:t> </a:t>
            </a:r>
            <a:r>
              <a:rPr lang="en-US" dirty="0" err="1"/>
              <a:t>asiakkaanne</a:t>
            </a:r>
            <a:r>
              <a:rPr lang="en-US" dirty="0"/>
              <a:t> ja </a:t>
            </a:r>
            <a:r>
              <a:rPr lang="en-US" dirty="0" err="1"/>
              <a:t>missä</a:t>
            </a:r>
            <a:r>
              <a:rPr lang="en-US" dirty="0"/>
              <a:t> he </a:t>
            </a:r>
            <a:r>
              <a:rPr lang="en-US" dirty="0" err="1"/>
              <a:t>ovat</a:t>
            </a:r>
            <a:r>
              <a:rPr lang="en-US" dirty="0"/>
              <a:t>?</a:t>
            </a:r>
          </a:p>
          <a:p>
            <a:r>
              <a:rPr lang="en-US" dirty="0" err="1"/>
              <a:t>Mihin</a:t>
            </a:r>
            <a:r>
              <a:rPr lang="en-US" dirty="0"/>
              <a:t> </a:t>
            </a:r>
            <a:r>
              <a:rPr lang="en-US" dirty="0" err="1"/>
              <a:t>tulevat</a:t>
            </a:r>
            <a:r>
              <a:rPr lang="en-US" dirty="0"/>
              <a:t> </a:t>
            </a:r>
            <a:r>
              <a:rPr lang="en-US" dirty="0" err="1"/>
              <a:t>asiakkaanne</a:t>
            </a:r>
            <a:r>
              <a:rPr lang="en-US" dirty="0"/>
              <a:t> </a:t>
            </a:r>
            <a:r>
              <a:rPr lang="en-US" dirty="0" err="1"/>
              <a:t>tarvitsevat</a:t>
            </a:r>
            <a:r>
              <a:rPr lang="en-US" dirty="0"/>
              <a:t> </a:t>
            </a:r>
            <a:r>
              <a:rPr lang="en-US" dirty="0" err="1"/>
              <a:t>tuotettanne</a:t>
            </a:r>
            <a:r>
              <a:rPr lang="en-US" dirty="0"/>
              <a:t> tai </a:t>
            </a:r>
            <a:r>
              <a:rPr lang="en-US" dirty="0" err="1"/>
              <a:t>palveluanne</a:t>
            </a:r>
            <a:r>
              <a:rPr lang="en-US" dirty="0"/>
              <a:t>?</a:t>
            </a:r>
          </a:p>
          <a:p>
            <a:r>
              <a:rPr lang="en-US" dirty="0" err="1"/>
              <a:t>Mitä</a:t>
            </a:r>
            <a:r>
              <a:rPr lang="en-US" dirty="0"/>
              <a:t> </a:t>
            </a:r>
            <a:r>
              <a:rPr lang="en-US" dirty="0" err="1"/>
              <a:t>hyötyä</a:t>
            </a:r>
            <a:r>
              <a:rPr lang="en-US" dirty="0"/>
              <a:t> </a:t>
            </a:r>
            <a:r>
              <a:rPr lang="en-US" dirty="0" err="1"/>
              <a:t>siitä</a:t>
            </a:r>
            <a:r>
              <a:rPr lang="en-US" dirty="0"/>
              <a:t> on </a:t>
            </a:r>
            <a:r>
              <a:rPr lang="en-US" dirty="0" err="1"/>
              <a:t>heille</a:t>
            </a:r>
            <a:r>
              <a:rPr lang="en-US" dirty="0"/>
              <a:t>?</a:t>
            </a:r>
          </a:p>
          <a:p>
            <a:pPr marL="0" indent="0">
              <a:buNone/>
            </a:pPr>
            <a:endParaRPr lang="en-GB" dirty="0"/>
          </a:p>
        </p:txBody>
      </p:sp>
    </p:spTree>
    <p:extLst>
      <p:ext uri="{BB962C8B-B14F-4D97-AF65-F5344CB8AC3E}">
        <p14:creationId xmlns:p14="http://schemas.microsoft.com/office/powerpoint/2010/main" val="613437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Tuotteen</a:t>
            </a:r>
            <a:r>
              <a:rPr lang="en-GB" dirty="0"/>
              <a:t> tai </a:t>
            </a:r>
            <a:r>
              <a:rPr lang="en-GB" dirty="0" err="1"/>
              <a:t>palvelun</a:t>
            </a:r>
            <a:r>
              <a:rPr lang="en-GB" dirty="0"/>
              <a:t> </a:t>
            </a:r>
            <a:r>
              <a:rPr lang="en-GB" dirty="0" err="1"/>
              <a:t>kuvaus</a:t>
            </a:r>
            <a:endParaRPr lang="en-GB" dirty="0"/>
          </a:p>
        </p:txBody>
      </p:sp>
      <p:sp>
        <p:nvSpPr>
          <p:cNvPr id="3" name="Content Placeholder 2"/>
          <p:cNvSpPr>
            <a:spLocks noGrp="1"/>
          </p:cNvSpPr>
          <p:nvPr>
            <p:ph idx="1"/>
          </p:nvPr>
        </p:nvSpPr>
        <p:spPr/>
        <p:txBody>
          <a:bodyPr/>
          <a:lstStyle/>
          <a:p>
            <a:r>
              <a:rPr lang="en-US" dirty="0" err="1"/>
              <a:t>Kuvaa</a:t>
            </a:r>
            <a:r>
              <a:rPr lang="en-US" dirty="0"/>
              <a:t> </a:t>
            </a:r>
            <a:r>
              <a:rPr lang="en-US" dirty="0" err="1"/>
              <a:t>tuotteenne</a:t>
            </a:r>
            <a:r>
              <a:rPr lang="en-US" dirty="0"/>
              <a:t> tai </a:t>
            </a:r>
            <a:r>
              <a:rPr lang="en-US" dirty="0" err="1"/>
              <a:t>palvelunne</a:t>
            </a:r>
            <a:r>
              <a:rPr lang="en-US" dirty="0"/>
              <a:t> </a:t>
            </a:r>
            <a:r>
              <a:rPr lang="en-US" dirty="0" err="1"/>
              <a:t>toiminta</a:t>
            </a:r>
            <a:r>
              <a:rPr lang="en-US" dirty="0"/>
              <a:t> </a:t>
            </a:r>
            <a:r>
              <a:rPr lang="en-US" dirty="0" err="1"/>
              <a:t>mahdollisimman</a:t>
            </a:r>
            <a:r>
              <a:rPr lang="en-US" dirty="0"/>
              <a:t> </a:t>
            </a:r>
            <a:r>
              <a:rPr lang="en-US" dirty="0" err="1"/>
              <a:t>konkreettisin</a:t>
            </a:r>
            <a:r>
              <a:rPr lang="en-US" dirty="0"/>
              <a:t> </a:t>
            </a:r>
            <a:r>
              <a:rPr lang="en-US" dirty="0" err="1"/>
              <a:t>termein</a:t>
            </a:r>
            <a:endParaRPr lang="en-US" dirty="0"/>
          </a:p>
          <a:p>
            <a:r>
              <a:rPr lang="en-US" dirty="0" err="1"/>
              <a:t>Mikä</a:t>
            </a:r>
            <a:r>
              <a:rPr lang="en-US" dirty="0"/>
              <a:t> </a:t>
            </a:r>
            <a:r>
              <a:rPr lang="en-US" dirty="0" err="1"/>
              <a:t>siinä</a:t>
            </a:r>
            <a:r>
              <a:rPr lang="en-US" dirty="0"/>
              <a:t> on </a:t>
            </a:r>
            <a:r>
              <a:rPr lang="en-US" dirty="0" err="1"/>
              <a:t>uutta</a:t>
            </a:r>
            <a:r>
              <a:rPr lang="en-US" dirty="0"/>
              <a:t> tai </a:t>
            </a:r>
            <a:r>
              <a:rPr lang="en-US" dirty="0" err="1"/>
              <a:t>innovatiivista</a:t>
            </a:r>
            <a:r>
              <a:rPr lang="en-US" dirty="0"/>
              <a:t>?</a:t>
            </a:r>
          </a:p>
          <a:p>
            <a:r>
              <a:rPr lang="en-US" dirty="0" err="1"/>
              <a:t>Mihin</a:t>
            </a:r>
            <a:r>
              <a:rPr lang="en-US" dirty="0"/>
              <a:t> </a:t>
            </a:r>
            <a:r>
              <a:rPr lang="en-US" dirty="0" err="1"/>
              <a:t>hintaan</a:t>
            </a:r>
            <a:r>
              <a:rPr lang="en-US" dirty="0"/>
              <a:t> </a:t>
            </a:r>
            <a:r>
              <a:rPr lang="en-US" dirty="0" err="1"/>
              <a:t>aiotte</a:t>
            </a:r>
            <a:r>
              <a:rPr lang="en-US" dirty="0"/>
              <a:t> </a:t>
            </a:r>
            <a:r>
              <a:rPr lang="en-US" dirty="0" err="1"/>
              <a:t>myydä</a:t>
            </a:r>
            <a:r>
              <a:rPr lang="en-US" dirty="0"/>
              <a:t> </a:t>
            </a:r>
            <a:r>
              <a:rPr lang="en-US" dirty="0" err="1"/>
              <a:t>tuotettanne</a:t>
            </a:r>
            <a:r>
              <a:rPr lang="en-US" dirty="0"/>
              <a:t> tai </a:t>
            </a:r>
            <a:r>
              <a:rPr lang="en-US" dirty="0" err="1"/>
              <a:t>palveluanne</a:t>
            </a:r>
            <a:r>
              <a:rPr lang="en-US" dirty="0"/>
              <a:t>? </a:t>
            </a:r>
            <a:r>
              <a:rPr lang="en-US" dirty="0" err="1"/>
              <a:t>Perustele</a:t>
            </a:r>
            <a:endParaRPr lang="en-US" dirty="0"/>
          </a:p>
          <a:p>
            <a:endParaRPr lang="en-US" dirty="0"/>
          </a:p>
        </p:txBody>
      </p:sp>
    </p:spTree>
    <p:extLst>
      <p:ext uri="{BB962C8B-B14F-4D97-AF65-F5344CB8AC3E}">
        <p14:creationId xmlns:p14="http://schemas.microsoft.com/office/powerpoint/2010/main" val="3079258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Tuotanto</a:t>
            </a:r>
            <a:r>
              <a:rPr lang="en-GB" dirty="0"/>
              <a:t> </a:t>
            </a:r>
            <a:r>
              <a:rPr lang="en-GB" dirty="0" err="1"/>
              <a:t>ja</a:t>
            </a:r>
            <a:r>
              <a:rPr lang="en-GB" dirty="0"/>
              <a:t> </a:t>
            </a:r>
            <a:r>
              <a:rPr lang="en-GB" dirty="0" err="1"/>
              <a:t>markkinointi</a:t>
            </a:r>
            <a:endParaRPr lang="en-GB" dirty="0"/>
          </a:p>
        </p:txBody>
      </p:sp>
      <p:sp>
        <p:nvSpPr>
          <p:cNvPr id="3" name="Content Placeholder 2"/>
          <p:cNvSpPr>
            <a:spLocks noGrp="1"/>
          </p:cNvSpPr>
          <p:nvPr>
            <p:ph idx="1"/>
          </p:nvPr>
        </p:nvSpPr>
        <p:spPr/>
        <p:txBody>
          <a:bodyPr/>
          <a:lstStyle/>
          <a:p>
            <a:r>
              <a:rPr lang="en-US" dirty="0" err="1"/>
              <a:t>Miten</a:t>
            </a:r>
            <a:r>
              <a:rPr lang="en-US" dirty="0"/>
              <a:t> </a:t>
            </a:r>
            <a:r>
              <a:rPr lang="en-US" dirty="0" err="1"/>
              <a:t>järjestätte</a:t>
            </a:r>
            <a:r>
              <a:rPr lang="en-US" dirty="0"/>
              <a:t> </a:t>
            </a:r>
            <a:r>
              <a:rPr lang="en-US" dirty="0" err="1"/>
              <a:t>tuotteenne</a:t>
            </a:r>
            <a:r>
              <a:rPr lang="en-US" dirty="0"/>
              <a:t>/</a:t>
            </a:r>
            <a:r>
              <a:rPr lang="en-US" dirty="0" err="1"/>
              <a:t>palvelunne</a:t>
            </a:r>
            <a:r>
              <a:rPr lang="en-US" dirty="0"/>
              <a:t> </a:t>
            </a:r>
            <a:r>
              <a:rPr lang="en-US" dirty="0" err="1"/>
              <a:t>tuotannon</a:t>
            </a:r>
            <a:r>
              <a:rPr lang="en-US" dirty="0"/>
              <a:t>?</a:t>
            </a:r>
          </a:p>
          <a:p>
            <a:r>
              <a:rPr lang="en-US" dirty="0" err="1"/>
              <a:t>Miten</a:t>
            </a:r>
            <a:r>
              <a:rPr lang="en-US" dirty="0"/>
              <a:t> </a:t>
            </a:r>
            <a:r>
              <a:rPr lang="en-US" dirty="0" err="1"/>
              <a:t>hankitte</a:t>
            </a:r>
            <a:r>
              <a:rPr lang="en-US" dirty="0"/>
              <a:t> </a:t>
            </a:r>
            <a:r>
              <a:rPr lang="en-US" dirty="0" err="1"/>
              <a:t>asiakkaita</a:t>
            </a:r>
            <a:r>
              <a:rPr lang="en-US" dirty="0"/>
              <a:t> ja </a:t>
            </a:r>
            <a:r>
              <a:rPr lang="en-US" dirty="0" err="1"/>
              <a:t>missä</a:t>
            </a:r>
            <a:r>
              <a:rPr lang="en-US" dirty="0"/>
              <a:t> </a:t>
            </a:r>
            <a:r>
              <a:rPr lang="en-US" dirty="0" err="1"/>
              <a:t>ostaminen</a:t>
            </a:r>
            <a:r>
              <a:rPr lang="en-US" dirty="0"/>
              <a:t> </a:t>
            </a:r>
            <a:r>
              <a:rPr lang="en-US" dirty="0" err="1"/>
              <a:t>tapahtuu</a:t>
            </a:r>
            <a:r>
              <a:rPr lang="en-US" dirty="0"/>
              <a:t>?</a:t>
            </a:r>
          </a:p>
          <a:p>
            <a:endParaRPr lang="en-US" dirty="0"/>
          </a:p>
        </p:txBody>
      </p:sp>
    </p:spTree>
    <p:extLst>
      <p:ext uri="{BB962C8B-B14F-4D97-AF65-F5344CB8AC3E}">
        <p14:creationId xmlns:p14="http://schemas.microsoft.com/office/powerpoint/2010/main" val="1368372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Talous</a:t>
            </a:r>
            <a:endParaRPr lang="en-GB" dirty="0"/>
          </a:p>
        </p:txBody>
      </p:sp>
      <p:sp>
        <p:nvSpPr>
          <p:cNvPr id="3" name="Content Placeholder 2"/>
          <p:cNvSpPr>
            <a:spLocks noGrp="1"/>
          </p:cNvSpPr>
          <p:nvPr>
            <p:ph idx="1"/>
          </p:nvPr>
        </p:nvSpPr>
        <p:spPr/>
        <p:txBody>
          <a:bodyPr>
            <a:normAutofit/>
          </a:bodyPr>
          <a:lstStyle/>
          <a:p>
            <a:r>
              <a:rPr lang="en-US" dirty="0" err="1"/>
              <a:t>Millaisia</a:t>
            </a:r>
            <a:r>
              <a:rPr lang="en-US" dirty="0"/>
              <a:t> </a:t>
            </a:r>
            <a:r>
              <a:rPr lang="en-US" dirty="0" err="1"/>
              <a:t>taloudellisia</a:t>
            </a:r>
            <a:r>
              <a:rPr lang="en-US" dirty="0"/>
              <a:t> </a:t>
            </a:r>
            <a:r>
              <a:rPr lang="en-US" dirty="0" err="1"/>
              <a:t>tavoitteita</a:t>
            </a:r>
            <a:r>
              <a:rPr lang="en-US" dirty="0"/>
              <a:t> </a:t>
            </a:r>
            <a:r>
              <a:rPr lang="en-US" dirty="0" err="1"/>
              <a:t>teillä</a:t>
            </a:r>
            <a:r>
              <a:rPr lang="en-US" dirty="0"/>
              <a:t> on </a:t>
            </a:r>
            <a:r>
              <a:rPr lang="en-US" dirty="0" err="1"/>
              <a:t>yritystoiminnalle</a:t>
            </a:r>
            <a:r>
              <a:rPr lang="en-US" dirty="0"/>
              <a:t>?</a:t>
            </a:r>
            <a:r>
              <a:rPr lang="en-US" dirty="0">
                <a:solidFill>
                  <a:srgbClr val="FF0000"/>
                </a:solidFill>
              </a:rPr>
              <a:t> </a:t>
            </a:r>
          </a:p>
          <a:p>
            <a:pPr lvl="1"/>
            <a:r>
              <a:rPr lang="en-US" dirty="0" err="1"/>
              <a:t>Lyhyen</a:t>
            </a:r>
            <a:r>
              <a:rPr lang="en-US" dirty="0"/>
              <a:t> </a:t>
            </a:r>
            <a:r>
              <a:rPr lang="en-US" dirty="0" err="1"/>
              <a:t>tähtäimen</a:t>
            </a:r>
            <a:r>
              <a:rPr lang="en-US" dirty="0"/>
              <a:t> </a:t>
            </a:r>
            <a:r>
              <a:rPr lang="en-US" dirty="0" err="1"/>
              <a:t>tavoitteet</a:t>
            </a:r>
            <a:r>
              <a:rPr lang="en-US" dirty="0"/>
              <a:t> (</a:t>
            </a:r>
            <a:r>
              <a:rPr lang="en-US" dirty="0" err="1"/>
              <a:t>esim</a:t>
            </a:r>
            <a:r>
              <a:rPr lang="en-US" dirty="0"/>
              <a:t>. 1 v:n </a:t>
            </a:r>
            <a:r>
              <a:rPr lang="en-US" dirty="0" err="1"/>
              <a:t>kuluttua</a:t>
            </a:r>
            <a:r>
              <a:rPr lang="en-US" dirty="0"/>
              <a:t>)</a:t>
            </a:r>
          </a:p>
          <a:p>
            <a:pPr lvl="1"/>
            <a:r>
              <a:rPr lang="en-US" dirty="0" err="1"/>
              <a:t>Pitkän</a:t>
            </a:r>
            <a:r>
              <a:rPr lang="en-US" dirty="0"/>
              <a:t> </a:t>
            </a:r>
            <a:r>
              <a:rPr lang="en-US" dirty="0" err="1"/>
              <a:t>tähtäimen</a:t>
            </a:r>
            <a:r>
              <a:rPr lang="en-US" dirty="0"/>
              <a:t> </a:t>
            </a:r>
            <a:r>
              <a:rPr lang="en-US" dirty="0" err="1"/>
              <a:t>tavoitteet</a:t>
            </a:r>
            <a:r>
              <a:rPr lang="en-US" dirty="0"/>
              <a:t> (</a:t>
            </a:r>
            <a:r>
              <a:rPr lang="en-US" dirty="0" err="1"/>
              <a:t>esim</a:t>
            </a:r>
            <a:r>
              <a:rPr lang="en-US" dirty="0"/>
              <a:t>. 5 v:n </a:t>
            </a:r>
            <a:r>
              <a:rPr lang="en-US" dirty="0" err="1"/>
              <a:t>kuluttua</a:t>
            </a:r>
            <a:r>
              <a:rPr lang="en-US" dirty="0"/>
              <a:t>)</a:t>
            </a:r>
          </a:p>
          <a:p>
            <a:endParaRPr lang="en-US" dirty="0"/>
          </a:p>
          <a:p>
            <a:r>
              <a:rPr lang="en-US" dirty="0" err="1"/>
              <a:t>Kuinka</a:t>
            </a:r>
            <a:r>
              <a:rPr lang="en-US" dirty="0"/>
              <a:t> </a:t>
            </a:r>
            <a:r>
              <a:rPr lang="en-US" dirty="0" err="1"/>
              <a:t>paljon</a:t>
            </a:r>
            <a:r>
              <a:rPr lang="en-US" dirty="0"/>
              <a:t> </a:t>
            </a:r>
            <a:r>
              <a:rPr lang="en-US" dirty="0" err="1"/>
              <a:t>potentiaalisia</a:t>
            </a:r>
            <a:r>
              <a:rPr lang="en-US" dirty="0"/>
              <a:t> </a:t>
            </a:r>
            <a:r>
              <a:rPr lang="en-US" dirty="0" err="1"/>
              <a:t>asiakkaita</a:t>
            </a:r>
            <a:r>
              <a:rPr lang="en-US" dirty="0"/>
              <a:t> </a:t>
            </a:r>
            <a:r>
              <a:rPr lang="en-US" dirty="0" err="1"/>
              <a:t>teillä</a:t>
            </a:r>
            <a:r>
              <a:rPr lang="en-US" dirty="0"/>
              <a:t> on </a:t>
            </a:r>
            <a:r>
              <a:rPr lang="en-US" dirty="0" err="1"/>
              <a:t>suunnittelemallanne</a:t>
            </a:r>
            <a:r>
              <a:rPr lang="en-US" dirty="0"/>
              <a:t> </a:t>
            </a:r>
            <a:r>
              <a:rPr lang="en-US" dirty="0" err="1"/>
              <a:t>toimialueella</a:t>
            </a:r>
            <a:r>
              <a:rPr lang="en-US" dirty="0"/>
              <a:t>?</a:t>
            </a:r>
          </a:p>
        </p:txBody>
      </p:sp>
    </p:spTree>
    <p:extLst>
      <p:ext uri="{BB962C8B-B14F-4D97-AF65-F5344CB8AC3E}">
        <p14:creationId xmlns:p14="http://schemas.microsoft.com/office/powerpoint/2010/main" val="4045998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Vertailu</a:t>
            </a:r>
            <a:r>
              <a:rPr lang="en-US" dirty="0"/>
              <a:t> </a:t>
            </a:r>
            <a:r>
              <a:rPr lang="en-US" dirty="0" err="1"/>
              <a:t>olemassa</a:t>
            </a:r>
            <a:r>
              <a:rPr lang="en-US" dirty="0"/>
              <a:t> </a:t>
            </a:r>
            <a:r>
              <a:rPr lang="en-US" dirty="0" err="1"/>
              <a:t>oleviin</a:t>
            </a:r>
            <a:r>
              <a:rPr lang="en-US" dirty="0"/>
              <a:t> </a:t>
            </a:r>
            <a:r>
              <a:rPr lang="en-US" dirty="0" err="1"/>
              <a:t>tuotteisiin</a:t>
            </a:r>
            <a:r>
              <a:rPr lang="en-US" dirty="0"/>
              <a:t> tai </a:t>
            </a:r>
            <a:r>
              <a:rPr lang="en-US" dirty="0" err="1"/>
              <a:t>palveluihin</a:t>
            </a:r>
            <a:endParaRPr lang="en-GB" dirty="0"/>
          </a:p>
        </p:txBody>
      </p:sp>
      <p:sp>
        <p:nvSpPr>
          <p:cNvPr id="3" name="Content Placeholder 2"/>
          <p:cNvSpPr>
            <a:spLocks noGrp="1"/>
          </p:cNvSpPr>
          <p:nvPr>
            <p:ph idx="1"/>
          </p:nvPr>
        </p:nvSpPr>
        <p:spPr/>
        <p:txBody>
          <a:bodyPr>
            <a:normAutofit/>
          </a:bodyPr>
          <a:lstStyle/>
          <a:p>
            <a:r>
              <a:rPr lang="en-US" dirty="0" err="1"/>
              <a:t>Mitä</a:t>
            </a:r>
            <a:r>
              <a:rPr lang="en-US" dirty="0"/>
              <a:t> </a:t>
            </a:r>
            <a:r>
              <a:rPr lang="en-US" dirty="0" err="1"/>
              <a:t>tuotteita</a:t>
            </a:r>
            <a:r>
              <a:rPr lang="en-US" dirty="0"/>
              <a:t>, </a:t>
            </a:r>
            <a:r>
              <a:rPr lang="en-US" dirty="0" err="1"/>
              <a:t>palveluita</a:t>
            </a:r>
            <a:r>
              <a:rPr lang="en-US" dirty="0"/>
              <a:t> tai tee-se-</a:t>
            </a:r>
            <a:r>
              <a:rPr lang="en-US" dirty="0" err="1"/>
              <a:t>itse</a:t>
            </a:r>
            <a:r>
              <a:rPr lang="en-US" dirty="0"/>
              <a:t> –</a:t>
            </a:r>
            <a:r>
              <a:rPr lang="en-US" dirty="0" err="1"/>
              <a:t>ratkaisuja</a:t>
            </a:r>
            <a:r>
              <a:rPr lang="en-US" dirty="0"/>
              <a:t> </a:t>
            </a:r>
            <a:r>
              <a:rPr lang="en-US" dirty="0" err="1"/>
              <a:t>asiakkaat</a:t>
            </a:r>
            <a:r>
              <a:rPr lang="en-US" dirty="0"/>
              <a:t> </a:t>
            </a:r>
            <a:r>
              <a:rPr lang="en-US" dirty="0" err="1"/>
              <a:t>käyttävät</a:t>
            </a:r>
            <a:r>
              <a:rPr lang="en-US" dirty="0"/>
              <a:t> </a:t>
            </a:r>
            <a:r>
              <a:rPr lang="en-US" dirty="0" err="1"/>
              <a:t>nyt</a:t>
            </a:r>
            <a:r>
              <a:rPr lang="en-US" dirty="0"/>
              <a:t> </a:t>
            </a:r>
            <a:r>
              <a:rPr lang="en-US" dirty="0" err="1"/>
              <a:t>asiakastarpeensa</a:t>
            </a:r>
            <a:r>
              <a:rPr lang="en-US" dirty="0"/>
              <a:t>/-</a:t>
            </a:r>
            <a:r>
              <a:rPr lang="en-US" dirty="0" err="1"/>
              <a:t>ongelmansa</a:t>
            </a:r>
            <a:r>
              <a:rPr lang="en-US" dirty="0"/>
              <a:t> </a:t>
            </a:r>
            <a:r>
              <a:rPr lang="en-US" dirty="0" err="1"/>
              <a:t>ratkaisuun</a:t>
            </a:r>
            <a:r>
              <a:rPr lang="en-US" dirty="0"/>
              <a:t>?</a:t>
            </a:r>
          </a:p>
          <a:p>
            <a:r>
              <a:rPr lang="en-US" dirty="0" err="1"/>
              <a:t>Kuinka</a:t>
            </a:r>
            <a:r>
              <a:rPr lang="en-US" dirty="0"/>
              <a:t> </a:t>
            </a:r>
            <a:r>
              <a:rPr lang="en-US" dirty="0" err="1"/>
              <a:t>paljon</a:t>
            </a:r>
            <a:r>
              <a:rPr lang="en-US" dirty="0"/>
              <a:t> he </a:t>
            </a:r>
            <a:r>
              <a:rPr lang="en-US" dirty="0" err="1"/>
              <a:t>käyttävät</a:t>
            </a:r>
            <a:r>
              <a:rPr lang="en-US" dirty="0"/>
              <a:t> </a:t>
            </a:r>
            <a:r>
              <a:rPr lang="en-US" dirty="0" err="1"/>
              <a:t>tähän</a:t>
            </a:r>
            <a:r>
              <a:rPr lang="en-US" dirty="0"/>
              <a:t> </a:t>
            </a:r>
            <a:r>
              <a:rPr lang="en-US" dirty="0" err="1"/>
              <a:t>tarpeeseen</a:t>
            </a:r>
            <a:r>
              <a:rPr lang="en-US" dirty="0"/>
              <a:t> </a:t>
            </a:r>
            <a:r>
              <a:rPr lang="en-US" dirty="0" err="1"/>
              <a:t>rahaa</a:t>
            </a:r>
            <a:r>
              <a:rPr lang="en-US" dirty="0"/>
              <a:t> </a:t>
            </a:r>
            <a:r>
              <a:rPr lang="en-US" dirty="0" err="1"/>
              <a:t>tällä</a:t>
            </a:r>
            <a:r>
              <a:rPr lang="en-US" dirty="0"/>
              <a:t> </a:t>
            </a:r>
            <a:r>
              <a:rPr lang="en-US" dirty="0" err="1"/>
              <a:t>hetkellä</a:t>
            </a:r>
            <a:r>
              <a:rPr lang="en-US" dirty="0"/>
              <a:t> </a:t>
            </a:r>
            <a:r>
              <a:rPr lang="en-US" dirty="0" err="1"/>
              <a:t>vuositasolla</a:t>
            </a:r>
            <a:r>
              <a:rPr lang="en-US" dirty="0"/>
              <a:t>?</a:t>
            </a:r>
          </a:p>
          <a:p>
            <a:r>
              <a:rPr lang="en-US" dirty="0" err="1"/>
              <a:t>Millä</a:t>
            </a:r>
            <a:r>
              <a:rPr lang="en-US" dirty="0"/>
              <a:t> </a:t>
            </a:r>
            <a:r>
              <a:rPr lang="en-US" dirty="0" err="1"/>
              <a:t>tavalla</a:t>
            </a:r>
            <a:r>
              <a:rPr lang="en-US" dirty="0"/>
              <a:t> </a:t>
            </a:r>
            <a:r>
              <a:rPr lang="en-US" dirty="0" err="1"/>
              <a:t>teidän</a:t>
            </a:r>
            <a:r>
              <a:rPr lang="en-US" dirty="0"/>
              <a:t> </a:t>
            </a:r>
            <a:r>
              <a:rPr lang="en-US" dirty="0" err="1"/>
              <a:t>ratkaisunne</a:t>
            </a:r>
            <a:r>
              <a:rPr lang="en-US" dirty="0"/>
              <a:t> on </a:t>
            </a:r>
            <a:r>
              <a:rPr lang="en-US" dirty="0" err="1"/>
              <a:t>parempi</a:t>
            </a:r>
            <a:r>
              <a:rPr lang="en-US" dirty="0"/>
              <a:t>, </a:t>
            </a:r>
            <a:r>
              <a:rPr lang="en-US" dirty="0" err="1"/>
              <a:t>halvempi</a:t>
            </a:r>
            <a:r>
              <a:rPr lang="en-US" dirty="0"/>
              <a:t> tai </a:t>
            </a:r>
            <a:r>
              <a:rPr lang="en-US" dirty="0" err="1"/>
              <a:t>helpompi</a:t>
            </a:r>
            <a:r>
              <a:rPr lang="en-US" dirty="0"/>
              <a:t>, </a:t>
            </a:r>
            <a:r>
              <a:rPr lang="en-US" dirty="0" err="1"/>
              <a:t>kuin</a:t>
            </a:r>
            <a:r>
              <a:rPr lang="en-US" dirty="0"/>
              <a:t> </a:t>
            </a:r>
            <a:r>
              <a:rPr lang="en-US" dirty="0" err="1"/>
              <a:t>nämä</a:t>
            </a:r>
            <a:r>
              <a:rPr lang="en-US" dirty="0"/>
              <a:t> </a:t>
            </a:r>
            <a:r>
              <a:rPr lang="en-US" dirty="0" err="1"/>
              <a:t>muut</a:t>
            </a:r>
            <a:r>
              <a:rPr lang="en-US" dirty="0"/>
              <a:t> </a:t>
            </a:r>
            <a:r>
              <a:rPr lang="en-US" dirty="0" err="1"/>
              <a:t>vaihtoehtoiset</a:t>
            </a:r>
            <a:r>
              <a:rPr lang="en-US" dirty="0"/>
              <a:t> </a:t>
            </a:r>
            <a:r>
              <a:rPr lang="en-US" dirty="0" err="1"/>
              <a:t>tavat</a:t>
            </a:r>
            <a:r>
              <a:rPr lang="en-US" dirty="0"/>
              <a:t>?</a:t>
            </a:r>
          </a:p>
          <a:p>
            <a:r>
              <a:rPr lang="en-US" dirty="0" err="1"/>
              <a:t>Heikkoudet</a:t>
            </a:r>
            <a:r>
              <a:rPr lang="en-US" dirty="0"/>
              <a:t> </a:t>
            </a:r>
            <a:r>
              <a:rPr lang="en-US" dirty="0" err="1"/>
              <a:t>verrattuna</a:t>
            </a:r>
            <a:r>
              <a:rPr lang="en-US" dirty="0"/>
              <a:t> </a:t>
            </a:r>
            <a:r>
              <a:rPr lang="en-US" dirty="0" err="1"/>
              <a:t>olemassaoleviin</a:t>
            </a:r>
            <a:r>
              <a:rPr lang="en-US" dirty="0"/>
              <a:t> </a:t>
            </a:r>
            <a:r>
              <a:rPr lang="en-US" dirty="0" err="1"/>
              <a:t>ratkaisuihin</a:t>
            </a:r>
            <a:r>
              <a:rPr lang="en-US" dirty="0"/>
              <a:t>?</a:t>
            </a:r>
            <a:endParaRPr lang="en-GB" dirty="0"/>
          </a:p>
        </p:txBody>
      </p:sp>
    </p:spTree>
    <p:extLst>
      <p:ext uri="{BB962C8B-B14F-4D97-AF65-F5344CB8AC3E}">
        <p14:creationId xmlns:p14="http://schemas.microsoft.com/office/powerpoint/2010/main" val="2818774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err="1"/>
              <a:t>Tiimin</a:t>
            </a:r>
            <a:r>
              <a:rPr lang="en-GB" dirty="0"/>
              <a:t> </a:t>
            </a:r>
            <a:r>
              <a:rPr lang="en-GB" dirty="0" err="1"/>
              <a:t>ja</a:t>
            </a:r>
            <a:r>
              <a:rPr lang="en-GB" dirty="0"/>
              <a:t> </a:t>
            </a:r>
            <a:r>
              <a:rPr lang="en-GB" dirty="0" err="1"/>
              <a:t>tukiverkoston</a:t>
            </a:r>
            <a:r>
              <a:rPr lang="en-GB" dirty="0"/>
              <a:t> </a:t>
            </a:r>
            <a:r>
              <a:rPr lang="en-GB" dirty="0" err="1"/>
              <a:t>kuvaus</a:t>
            </a:r>
            <a:endParaRPr lang="en-GB" dirty="0"/>
          </a:p>
        </p:txBody>
      </p:sp>
      <p:sp>
        <p:nvSpPr>
          <p:cNvPr id="5" name="Content Placeholder 4"/>
          <p:cNvSpPr>
            <a:spLocks noGrp="1"/>
          </p:cNvSpPr>
          <p:nvPr>
            <p:ph idx="1"/>
          </p:nvPr>
        </p:nvSpPr>
        <p:spPr/>
        <p:txBody>
          <a:bodyPr/>
          <a:lstStyle/>
          <a:p>
            <a:r>
              <a:rPr lang="en-US" dirty="0" err="1"/>
              <a:t>Kenestä</a:t>
            </a:r>
            <a:r>
              <a:rPr lang="en-US" dirty="0"/>
              <a:t> </a:t>
            </a:r>
            <a:r>
              <a:rPr lang="en-US" dirty="0" err="1"/>
              <a:t>ydintiiminne</a:t>
            </a:r>
            <a:r>
              <a:rPr lang="en-US" dirty="0"/>
              <a:t> </a:t>
            </a:r>
            <a:r>
              <a:rPr lang="en-US" dirty="0" err="1"/>
              <a:t>muodostuu</a:t>
            </a:r>
            <a:endParaRPr lang="en-US" dirty="0"/>
          </a:p>
          <a:p>
            <a:r>
              <a:rPr lang="en-US" dirty="0" err="1"/>
              <a:t>Mitä</a:t>
            </a:r>
            <a:r>
              <a:rPr lang="en-US" dirty="0"/>
              <a:t> </a:t>
            </a:r>
            <a:r>
              <a:rPr lang="en-US" dirty="0" err="1"/>
              <a:t>yritysideaanne</a:t>
            </a:r>
            <a:r>
              <a:rPr lang="en-US" dirty="0"/>
              <a:t> </a:t>
            </a:r>
            <a:r>
              <a:rPr lang="en-US" dirty="0" err="1"/>
              <a:t>liittyvää</a:t>
            </a:r>
            <a:r>
              <a:rPr lang="en-US" dirty="0"/>
              <a:t> </a:t>
            </a:r>
            <a:r>
              <a:rPr lang="en-US" dirty="0" err="1"/>
              <a:t>osaamista</a:t>
            </a:r>
            <a:r>
              <a:rPr lang="en-US" dirty="0"/>
              <a:t> ja </a:t>
            </a:r>
            <a:r>
              <a:rPr lang="en-US" dirty="0" err="1"/>
              <a:t>kokemusta</a:t>
            </a:r>
            <a:r>
              <a:rPr lang="en-US" dirty="0"/>
              <a:t> </a:t>
            </a:r>
            <a:r>
              <a:rPr lang="en-US" dirty="0" err="1"/>
              <a:t>tiimillänne</a:t>
            </a:r>
            <a:r>
              <a:rPr lang="en-US" dirty="0"/>
              <a:t> on</a:t>
            </a:r>
          </a:p>
          <a:p>
            <a:r>
              <a:rPr lang="en-US" dirty="0" err="1"/>
              <a:t>Ketä</a:t>
            </a:r>
            <a:r>
              <a:rPr lang="en-US" dirty="0"/>
              <a:t> </a:t>
            </a:r>
            <a:r>
              <a:rPr lang="en-US" dirty="0" err="1"/>
              <a:t>tukiverkostoonne</a:t>
            </a:r>
            <a:r>
              <a:rPr lang="en-US" dirty="0"/>
              <a:t> </a:t>
            </a:r>
            <a:r>
              <a:rPr lang="en-US" dirty="0" err="1"/>
              <a:t>kuuluu</a:t>
            </a:r>
            <a:endParaRPr lang="en-US" dirty="0"/>
          </a:p>
        </p:txBody>
      </p:sp>
    </p:spTree>
    <p:extLst>
      <p:ext uri="{BB962C8B-B14F-4D97-AF65-F5344CB8AC3E}">
        <p14:creationId xmlns:p14="http://schemas.microsoft.com/office/powerpoint/2010/main" val="1015400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err="1"/>
              <a:t>Nykytilanne</a:t>
            </a:r>
            <a:endParaRPr lang="en-GB" dirty="0"/>
          </a:p>
        </p:txBody>
      </p:sp>
      <p:sp>
        <p:nvSpPr>
          <p:cNvPr id="5" name="Content Placeholder 4"/>
          <p:cNvSpPr>
            <a:spLocks noGrp="1"/>
          </p:cNvSpPr>
          <p:nvPr>
            <p:ph idx="1"/>
          </p:nvPr>
        </p:nvSpPr>
        <p:spPr/>
        <p:txBody>
          <a:bodyPr/>
          <a:lstStyle/>
          <a:p>
            <a:r>
              <a:rPr lang="en-US" dirty="0" err="1"/>
              <a:t>Mitkä</a:t>
            </a:r>
            <a:r>
              <a:rPr lang="en-US" dirty="0"/>
              <a:t> </a:t>
            </a:r>
            <a:r>
              <a:rPr lang="en-US" dirty="0" err="1"/>
              <a:t>ovat</a:t>
            </a:r>
            <a:r>
              <a:rPr lang="en-US" dirty="0"/>
              <a:t> </a:t>
            </a:r>
            <a:r>
              <a:rPr lang="en-US" dirty="0" err="1"/>
              <a:t>suurimmat</a:t>
            </a:r>
            <a:r>
              <a:rPr lang="en-US" dirty="0"/>
              <a:t> </a:t>
            </a:r>
            <a:r>
              <a:rPr lang="en-US" dirty="0" err="1"/>
              <a:t>ideaanne</a:t>
            </a:r>
            <a:r>
              <a:rPr lang="en-US" dirty="0"/>
              <a:t> </a:t>
            </a:r>
            <a:r>
              <a:rPr lang="en-US" dirty="0" err="1"/>
              <a:t>liittyvät</a:t>
            </a:r>
            <a:r>
              <a:rPr lang="en-US" dirty="0"/>
              <a:t> </a:t>
            </a:r>
            <a:r>
              <a:rPr lang="en-US" dirty="0" err="1"/>
              <a:t>epävarmuudet</a:t>
            </a:r>
            <a:r>
              <a:rPr lang="en-US" dirty="0"/>
              <a:t>? </a:t>
            </a:r>
          </a:p>
          <a:p>
            <a:r>
              <a:rPr lang="en-US" dirty="0" err="1"/>
              <a:t>Mistä</a:t>
            </a:r>
            <a:r>
              <a:rPr lang="en-US" dirty="0"/>
              <a:t> </a:t>
            </a:r>
            <a:r>
              <a:rPr lang="en-US" dirty="0" err="1"/>
              <a:t>asioista</a:t>
            </a:r>
            <a:r>
              <a:rPr lang="en-US" dirty="0"/>
              <a:t> </a:t>
            </a:r>
            <a:r>
              <a:rPr lang="en-US" dirty="0" err="1"/>
              <a:t>olette</a:t>
            </a:r>
            <a:r>
              <a:rPr lang="en-US" dirty="0"/>
              <a:t> </a:t>
            </a:r>
            <a:r>
              <a:rPr lang="en-US" dirty="0" err="1"/>
              <a:t>kaikkein</a:t>
            </a:r>
            <a:r>
              <a:rPr lang="en-US" dirty="0"/>
              <a:t> </a:t>
            </a:r>
            <a:r>
              <a:rPr lang="en-US" dirty="0" err="1"/>
              <a:t>vähiten</a:t>
            </a:r>
            <a:r>
              <a:rPr lang="en-US" dirty="0"/>
              <a:t> </a:t>
            </a:r>
            <a:r>
              <a:rPr lang="en-US" dirty="0" err="1"/>
              <a:t>varma</a:t>
            </a:r>
            <a:r>
              <a:rPr lang="en-US" dirty="0"/>
              <a:t>?</a:t>
            </a:r>
          </a:p>
          <a:p>
            <a:r>
              <a:rPr lang="en-US" dirty="0" err="1"/>
              <a:t>Mitä</a:t>
            </a:r>
            <a:r>
              <a:rPr lang="en-US" dirty="0"/>
              <a:t> </a:t>
            </a:r>
            <a:r>
              <a:rPr lang="en-US" dirty="0" err="1"/>
              <a:t>olette</a:t>
            </a:r>
            <a:r>
              <a:rPr lang="en-US" dirty="0"/>
              <a:t> </a:t>
            </a:r>
            <a:r>
              <a:rPr lang="en-US" dirty="0" err="1"/>
              <a:t>saaneet</a:t>
            </a:r>
            <a:r>
              <a:rPr lang="en-US" dirty="0"/>
              <a:t> </a:t>
            </a:r>
            <a:r>
              <a:rPr lang="en-US" dirty="0" err="1"/>
              <a:t>aikaan</a:t>
            </a:r>
            <a:r>
              <a:rPr lang="en-US" dirty="0"/>
              <a:t> jo </a:t>
            </a:r>
            <a:r>
              <a:rPr lang="en-US" dirty="0" err="1"/>
              <a:t>nyt</a:t>
            </a:r>
            <a:r>
              <a:rPr lang="en-US" dirty="0"/>
              <a:t>?</a:t>
            </a:r>
            <a:endParaRPr lang="fi-FI" dirty="0"/>
          </a:p>
        </p:txBody>
      </p:sp>
    </p:spTree>
    <p:extLst>
      <p:ext uri="{BB962C8B-B14F-4D97-AF65-F5344CB8AC3E}">
        <p14:creationId xmlns:p14="http://schemas.microsoft.com/office/powerpoint/2010/main" val="2981013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00C7EC157A6C57429E66BE617180E4BA" ma:contentTypeVersion="10" ma:contentTypeDescription="Luo uusi asiakirja." ma:contentTypeScope="" ma:versionID="8b6d3d5647ea792457a621c4d42f12e3">
  <xsd:schema xmlns:xsd="http://www.w3.org/2001/XMLSchema" xmlns:xs="http://www.w3.org/2001/XMLSchema" xmlns:p="http://schemas.microsoft.com/office/2006/metadata/properties" xmlns:ns3="7d87fd77-5c90-4cc5-9fa8-5251628b2ec8" targetNamespace="http://schemas.microsoft.com/office/2006/metadata/properties" ma:root="true" ma:fieldsID="32b820ef7c764b677debe945335197fa" ns3:_="">
    <xsd:import namespace="7d87fd77-5c90-4cc5-9fa8-5251628b2ec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87fd77-5c90-4cc5-9fa8-5251628b2e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AAC188-0550-4E77-9787-5371D44DF659}">
  <ds:schemaRefs>
    <ds:schemaRef ds:uri="http://schemas.microsoft.com/sharepoint/v3/contenttype/forms"/>
  </ds:schemaRefs>
</ds:datastoreItem>
</file>

<file path=customXml/itemProps2.xml><?xml version="1.0" encoding="utf-8"?>
<ds:datastoreItem xmlns:ds="http://schemas.openxmlformats.org/officeDocument/2006/customXml" ds:itemID="{C00E350A-557D-4CEC-B029-5890D2171E35}">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7d87fd77-5c90-4cc5-9fa8-5251628b2ec8"/>
    <ds:schemaRef ds:uri="http://www.w3.org/XML/1998/namespace"/>
    <ds:schemaRef ds:uri="http://purl.org/dc/dcmitype/"/>
  </ds:schemaRefs>
</ds:datastoreItem>
</file>

<file path=customXml/itemProps3.xml><?xml version="1.0" encoding="utf-8"?>
<ds:datastoreItem xmlns:ds="http://schemas.openxmlformats.org/officeDocument/2006/customXml" ds:itemID="{E6E421CF-69FB-4EBF-8810-3192E16577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87fd77-5c90-4cc5-9fa8-5251628b2e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95</TotalTime>
  <Words>455</Words>
  <Application>Microsoft Office PowerPoint</Application>
  <PresentationFormat>Widescreen</PresentationFormat>
  <Paragraphs>55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Yritysidean esityspohja (laita tiimin/idean nimi tähän)</vt:lpstr>
      <vt:lpstr>Taustatarina</vt:lpstr>
      <vt:lpstr>Asiakastarve</vt:lpstr>
      <vt:lpstr>Tuotteen tai palvelun kuvaus</vt:lpstr>
      <vt:lpstr>Tuotanto ja markkinointi</vt:lpstr>
      <vt:lpstr>Talous</vt:lpstr>
      <vt:lpstr>Vertailu olemassa oleviin tuotteisiin tai palveluihin</vt:lpstr>
      <vt:lpstr>Tiimin ja tukiverkoston kuvaus</vt:lpstr>
      <vt:lpstr>Nykytilanne</vt:lpstr>
      <vt:lpstr>Tavoitteet</vt:lpstr>
      <vt:lpstr>OHJEET</vt:lpstr>
      <vt:lpstr>OHJEET: Hyvä ja huono 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Idea Presentation (put your team/idea title here)</dc:title>
  <dc:creator>Immonen Heikki</dc:creator>
  <cp:lastModifiedBy>Immonen Heikki</cp:lastModifiedBy>
  <cp:revision>12</cp:revision>
  <cp:lastPrinted>2017-11-14T11:42:13Z</cp:lastPrinted>
  <dcterms:created xsi:type="dcterms:W3CDTF">2017-11-14T09:10:12Z</dcterms:created>
  <dcterms:modified xsi:type="dcterms:W3CDTF">2020-01-22T12:29:20Z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0x01010000C7EC157A6C57429E66BE617180E4BA</vt:lpwstr>
  </property>
</Properties>
</file>